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5" r:id="rId6"/>
    <p:sldId id="266" r:id="rId7"/>
    <p:sldId id="274" r:id="rId8"/>
    <p:sldId id="276" r:id="rId9"/>
    <p:sldId id="278" r:id="rId10"/>
    <p:sldId id="268" r:id="rId11"/>
    <p:sldId id="270" r:id="rId12"/>
    <p:sldId id="271" r:id="rId13"/>
    <p:sldId id="272" r:id="rId14"/>
    <p:sldId id="263" r:id="rId15"/>
    <p:sldId id="264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ti noakhali" initials="p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3548" autoAdjust="0"/>
  </p:normalViewPr>
  <p:slideViewPr>
    <p:cSldViewPr>
      <p:cViewPr>
        <p:scale>
          <a:sx n="60" d="100"/>
          <a:sy n="60" d="100"/>
        </p:scale>
        <p:origin x="-113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3-22T14:29:40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2399D-8F81-43ED-A676-1EC8A03B637A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3AF89-D292-40D2-B1AE-FF627C5DA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7724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9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12-Point Star 2"/>
          <p:cNvSpPr/>
          <p:nvPr/>
        </p:nvSpPr>
        <p:spPr>
          <a:xfrm>
            <a:off x="-3810000" y="3657600"/>
            <a:ext cx="2667000" cy="1981200"/>
          </a:xfrm>
          <a:prstGeom prst="star12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xplosion 2 3"/>
          <p:cNvSpPr/>
          <p:nvPr/>
        </p:nvSpPr>
        <p:spPr>
          <a:xfrm>
            <a:off x="10210800" y="4114800"/>
            <a:ext cx="3048000" cy="2057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2778 L -0.66666 -0.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84 -0.01111 L 0.6625 0.0222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 ?</a:t>
            </a:r>
          </a:p>
        </p:txBody>
      </p:sp>
      <p:pic>
        <p:nvPicPr>
          <p:cNvPr id="1026" name="Picture 2" descr="C:\Users\pti noakhali\Pictures\mukta9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752600"/>
            <a:ext cx="6290352" cy="403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838200" y="60198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লোক মরিচ খেতে কাজ করছে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ti noakhali\Pictures\mukta1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599" y="1477962"/>
            <a:ext cx="6629401" cy="38560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685800" y="5334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পাচ্ছি?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791200"/>
            <a:ext cx="51571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একটি লোক ধান খেতে কাজ করছে।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228600"/>
            <a:ext cx="632460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পাচ্ছি?</a:t>
            </a:r>
          </a:p>
        </p:txBody>
      </p:sp>
      <p:pic>
        <p:nvPicPr>
          <p:cNvPr id="12" name="Picture 11" descr="mukta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1219200"/>
            <a:ext cx="6858000" cy="3962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5" name="TextBox 14"/>
          <p:cNvSpPr txBox="1"/>
          <p:nvPr/>
        </p:nvSpPr>
        <p:spPr>
          <a:xfrm>
            <a:off x="914400" y="56388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একজন কৃষক খেত থেকে তরমুজ তুলছেন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ti noakhali\Pictures\mukta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7463026" cy="44958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1490366" y="228600"/>
            <a:ext cx="47580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আমরা কি দেখতে পাচ্ছি?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57912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পাট সংগ্রহ করা হচ্ছে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0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9167 -0.01111 L 0 -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2057400"/>
            <a:ext cx="77724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১।অর্থনৈতিক কর্মকান্ড বলতে</a:t>
            </a:r>
            <a:r>
              <a:rPr lang="en-US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কি বুঝ?</a:t>
            </a:r>
          </a:p>
          <a:p>
            <a:pPr algn="ctr"/>
            <a:r>
              <a:rPr lang="bn-BD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২। অর্থকরি ফসল কাকে বলে?</a:t>
            </a:r>
          </a:p>
          <a:p>
            <a:pPr algn="ctr"/>
            <a:r>
              <a:rPr lang="bn-BD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৩।খাদ্যজাতীয় কৃষিদ্রব্য গুলোর নাম লিখ?</a:t>
            </a:r>
            <a:endParaRPr lang="en-US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58674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ro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3124200"/>
            <a:ext cx="4343399" cy="29718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848600" cy="2210761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শামিমা আক্তার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সহকারি শিক্ষিকা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অরুণ চন্দ্র সরকারি প্রাথমিক বিদ্যালয়।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: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পঞ্চম 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বিষয়ঃবাংলাদেশ ওবিশ্বপরিচয়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সময়ঃ৪০মিনিট        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তারিখঃ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২২	০৩	২০১৩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বাংলাদেশের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অথনীতিঃ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শিল্প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04800" y="2895600"/>
            <a:ext cx="8229600" cy="1719072"/>
          </a:xfrm>
        </p:spPr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পাঠ্যাংশঃ বাংলাদেশ......... মেটানো সম্ভব হয়</a:t>
            </a:r>
            <a:r>
              <a:rPr lang="bn-BD" sz="3600" dirty="0" smtClean="0"/>
              <a:t>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3600" dirty="0" smtClean="0"/>
              <a:t>   </a:t>
            </a:r>
            <a:r>
              <a:rPr lang="bn-BD" sz="36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3600" dirty="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924800" cy="2133600"/>
          </a:xfr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bn-BD" sz="3600" dirty="0" smtClean="0">
                <a:ln>
                  <a:solidFill>
                    <a:schemeClr val="tx1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১।বাংলাদেশের অর্থকরি কৃষিজাত দ্রব্য  সম্পর্কে জেনে বলতে পারবে ।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latin typeface="NikoshBAN" pitchFamily="2" charset="0"/>
                <a:cs typeface="NikoshBAN" pitchFamily="2" charset="0"/>
              </a:rPr>
            </a:b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962400"/>
            <a:ext cx="7848600" cy="1752600"/>
          </a:xfrm>
          <a:blipFill>
            <a:blip r:embed="rId2" cstate="print"/>
            <a:tile tx="0" ty="0" sx="100000" sy="100000" flip="none" algn="tl"/>
          </a:blip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bn-BD" sz="3600" b="1" dirty="0" smtClean="0">
                <a:ln w="1778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২।খাদ্য জাত ও কৃষি জাত দ্রব্য গুলোর নাম বণনা দিতে পারবে</a:t>
            </a:r>
            <a:r>
              <a:rPr lang="bn-BD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4267200" cy="1143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28575">
            <a:solidFill>
              <a:srgbClr val="FF0000"/>
            </a:solidFill>
          </a:ln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শিখনফল</a:t>
            </a:r>
            <a:endParaRPr kumimoji="0" lang="en-US" sz="8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8400" y="1981200"/>
            <a:ext cx="48005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9600" b="1" i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উপকরণ</a:t>
            </a:r>
            <a:endParaRPr lang="en-US" sz="96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ছবিতে তোমরা কি দেখতে পাচছ?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পেয়াজ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8" descr="C:\Users\pti noakhali\Pictures\mukta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3581400" cy="30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Picture 6" descr="C:\Users\pti noakhali\Pictures\mukta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209800"/>
            <a:ext cx="3505200" cy="308338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আলু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1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 noakhali\Pictures\mukta 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3505200" cy="4038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7" name="Picture 3" descr="C:\Users\pti noakhali\Pictures\mukta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676400"/>
            <a:ext cx="3505200" cy="3962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4" name="TextBox 13"/>
          <p:cNvSpPr txBox="1"/>
          <p:nvPr/>
        </p:nvSpPr>
        <p:spPr>
          <a:xfrm>
            <a:off x="5486400" y="5867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আখঁ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2286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ছবিতে তোমরা কি দেখতে পাচছ?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58790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ধান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3124200"/>
            <a:ext cx="817884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বাংলাদেলের ৮০ ভাগ লোক কৃষির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নির্ভর 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450</TotalTime>
  <Words>142</Words>
  <Application>Microsoft Office PowerPoint</Application>
  <PresentationFormat>On-screen Show (4:3)</PresentationFormat>
  <Paragraphs>29</Paragraphs>
  <Slides>16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Opulent</vt:lpstr>
      <vt:lpstr>Slide 1</vt:lpstr>
      <vt:lpstr>শামিমা আক্তার  সহকারি শিক্ষিকা  অরুণ চন্দ্র সরকারি প্রাথমিক বিদ্যালয়।</vt:lpstr>
      <vt:lpstr>শ্রেণি : পঞ্চম   বিষয়ঃবাংলাদেশ ওবিশ্বপরিচয়            সময়ঃ৪০মিনিট                        তারিখঃ     ২২ ০৩ ২০১৩</vt:lpstr>
      <vt:lpstr>বাংলাদেশের অথনীতিঃ  কৃষি ও শিল্প</vt:lpstr>
      <vt:lpstr>১।বাংলাদেশের অর্থকরি কৃষিজাত দ্রব্য  সম্পর্কে জেনে বলতে পারবে । </vt:lpstr>
      <vt:lpstr>Slide 6</vt:lpstr>
      <vt:lpstr>ছবিতে তোমরা কি দেখতে পাচছ?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122</cp:revision>
  <dcterms:created xsi:type="dcterms:W3CDTF">2006-08-16T00:00:00Z</dcterms:created>
  <dcterms:modified xsi:type="dcterms:W3CDTF">2013-04-16T06:12:15Z</dcterms:modified>
</cp:coreProperties>
</file>